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1" r:id="rId3"/>
    <p:sldId id="286" r:id="rId4"/>
    <p:sldId id="284" r:id="rId5"/>
    <p:sldId id="268" r:id="rId6"/>
    <p:sldId id="287" r:id="rId7"/>
    <p:sldId id="260" r:id="rId8"/>
    <p:sldId id="289" r:id="rId9"/>
    <p:sldId id="290" r:id="rId10"/>
    <p:sldId id="292" r:id="rId11"/>
    <p:sldId id="291" r:id="rId12"/>
    <p:sldId id="262" r:id="rId13"/>
    <p:sldId id="293" r:id="rId14"/>
    <p:sldId id="294" r:id="rId15"/>
    <p:sldId id="278" r:id="rId16"/>
    <p:sldId id="296" r:id="rId17"/>
    <p:sldId id="266" r:id="rId18"/>
    <p:sldId id="297" r:id="rId19"/>
    <p:sldId id="279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14" y="-3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43913-C8AE-4243-88DE-A773B92731BA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BA70D-E606-4998-8055-5E1C309FE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5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36AA52-B741-4B18-9D39-A40EB354DE70}" type="slidenum">
              <a:rPr lang="ru-RU" altLang="ru-RU">
                <a:latin typeface="Calibri" pitchFamily="34" charset="0"/>
              </a:rPr>
              <a:pPr/>
              <a:t>8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F9AE61-6C77-473D-84A2-0383504FF804}" type="slidenum">
              <a:rPr lang="ru-RU" altLang="ru-RU">
                <a:latin typeface="Calibri" pitchFamily="34" charset="0"/>
              </a:rPr>
              <a:pPr/>
              <a:t>9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C96513-58CE-422F-AFE2-41B3FBA43918}" type="slidenum">
              <a:rPr lang="ru-RU" altLang="ru-RU">
                <a:latin typeface="Calibri" pitchFamily="34" charset="0"/>
              </a:rPr>
              <a:pPr/>
              <a:t>10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E1C15F-B688-4AAE-AEB3-59C7BA85F0E1}" type="slidenum">
              <a:rPr lang="ru-RU" altLang="ru-RU">
                <a:latin typeface="Calibri" pitchFamily="34" charset="0"/>
              </a:rPr>
              <a:pPr/>
              <a:t>11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B5FD9C-B2E3-4D5B-BF9A-9D735E00D438}" type="slidenum">
              <a:rPr lang="ru-RU" altLang="ru-RU">
                <a:latin typeface="Calibri" pitchFamily="34" charset="0"/>
              </a:rPr>
              <a:pPr/>
              <a:t>13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07873F5-3EC5-4086-BAE5-A8CFCBF851F6}" type="slidenum">
              <a:rPr lang="ru-RU" altLang="ru-RU">
                <a:latin typeface="Calibri" pitchFamily="34" charset="0"/>
              </a:rPr>
              <a:pPr/>
              <a:t>14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3B2D51-9758-44C3-8A3E-57CD04ED34C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BAA746-3C6A-408B-B82C-BA616D1E9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B2D51-9758-44C3-8A3E-57CD04ED34C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AA746-3C6A-408B-B82C-BA616D1E9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B2D51-9758-44C3-8A3E-57CD04ED34C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AA746-3C6A-408B-B82C-BA616D1E9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B2D51-9758-44C3-8A3E-57CD04ED34C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AA746-3C6A-408B-B82C-BA616D1E9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B2D51-9758-44C3-8A3E-57CD04ED34C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AA746-3C6A-408B-B82C-BA616D1E9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B2D51-9758-44C3-8A3E-57CD04ED34C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AA746-3C6A-408B-B82C-BA616D1E9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B2D51-9758-44C3-8A3E-57CD04ED34C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AA746-3C6A-408B-B82C-BA616D1E9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B2D51-9758-44C3-8A3E-57CD04ED34C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AA746-3C6A-408B-B82C-BA616D1E9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B2D51-9758-44C3-8A3E-57CD04ED34C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AA746-3C6A-408B-B82C-BA616D1E9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3B2D51-9758-44C3-8A3E-57CD04ED34C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AA746-3C6A-408B-B82C-BA616D1E9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3B2D51-9758-44C3-8A3E-57CD04ED34C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BAA746-3C6A-408B-B82C-BA616D1E9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3B2D51-9758-44C3-8A3E-57CD04ED34C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BAA746-3C6A-408B-B82C-BA616D1E9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8352928" cy="266429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Листая страницы истории… </a:t>
            </a:r>
            <a:endParaRPr lang="ru-RU" sz="5400" dirty="0">
              <a:ln/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3068960"/>
            <a:ext cx="5429288" cy="8652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Устный познавательный журнал </a:t>
            </a:r>
            <a:endParaRPr lang="ru-RU" sz="5500" dirty="0" smtClean="0">
              <a:solidFill>
                <a:schemeClr val="tx1"/>
              </a:solidFill>
            </a:endParaRPr>
          </a:p>
          <a:p>
            <a:pPr algn="l"/>
            <a:endParaRPr lang="ru-RU" sz="55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597" y="51997"/>
            <a:ext cx="4071966" cy="2357454"/>
          </a:xfrm>
          <a:prstGeom prst="round2Diag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0" y="476672"/>
            <a:ext cx="41044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урок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учебном году,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 Году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Победы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класс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7" y="188640"/>
            <a:ext cx="8528431" cy="6480720"/>
          </a:xfrm>
        </p:spPr>
      </p:pic>
    </p:spTree>
    <p:extLst>
      <p:ext uri="{BB962C8B-B14F-4D97-AF65-F5344CB8AC3E}">
        <p14:creationId xmlns:p14="http://schemas.microsoft.com/office/powerpoint/2010/main" val="18284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16632"/>
            <a:ext cx="8516714" cy="6471816"/>
          </a:xfrm>
        </p:spPr>
      </p:pic>
    </p:spTree>
    <p:extLst>
      <p:ext uri="{BB962C8B-B14F-4D97-AF65-F5344CB8AC3E}">
        <p14:creationId xmlns:p14="http://schemas.microsoft.com/office/powerpoint/2010/main" val="17155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" y="-171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Сталинград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www.victory-day.ru/images/fold/0028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714752"/>
            <a:ext cx="4262454" cy="300039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40240" y="214290"/>
            <a:ext cx="3617998" cy="278608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/>
          <a:srcRect b="8515"/>
          <a:stretch/>
        </p:blipFill>
        <p:spPr>
          <a:xfrm>
            <a:off x="4964909" y="4149080"/>
            <a:ext cx="4000528" cy="253027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1214422"/>
            <a:ext cx="414340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Потеряв надежду взять Москву, Гитлер приказал перенести направление главного удара на юг, чтобы дойти до кавказской нефти. К ноябрю 1942 года фашисты имели в армиях, воевавших на востоке, более 6 миллионов солдат, более 50 тысяч пушек, 5100 танков, 3500 самолетов, 194 боевых корабля. 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3071810"/>
            <a:ext cx="378621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 Дрались за каждую лестничную клетку, за каждую комнату, лестничную клетку…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Содержимое 3" descr="13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28"/>
          <a:stretch/>
        </p:blipFill>
        <p:spPr>
          <a:xfrm>
            <a:off x="2699792" y="116632"/>
            <a:ext cx="6192688" cy="6327384"/>
          </a:xfrm>
        </p:spPr>
      </p:pic>
    </p:spTree>
    <p:extLst>
      <p:ext uri="{BB962C8B-B14F-4D97-AF65-F5344CB8AC3E}">
        <p14:creationId xmlns:p14="http://schemas.microsoft.com/office/powerpoint/2010/main" val="37340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8 -1 копия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196739" cy="62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9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95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Парад Победы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19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45 года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3429000"/>
            <a:ext cx="4572032" cy="328614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3876" y="1052736"/>
            <a:ext cx="4143404" cy="307183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igalaite.blog.tut.by/files/2012/04/0_4ef2d_5c72a5f7_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151444" cy="613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4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88640"/>
            <a:ext cx="4503501" cy="6308405"/>
          </a:xfrm>
          <a:prstGeom prst="rect">
            <a:avLst/>
          </a:prstGeom>
          <a:ln w="19050" cap="flat" cmpd="sng" algn="ctr">
            <a:solidFill>
              <a:schemeClr val="accent1">
                <a:shade val="50000"/>
              </a:schemeClr>
            </a:solidFill>
            <a:prstDash val="solid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AutoShape 2" descr="https://godzagodom.com/wp-content/uploads/2019/05/2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1" r="60626" b="9264"/>
          <a:stretch/>
        </p:blipFill>
        <p:spPr bwMode="auto">
          <a:xfrm>
            <a:off x="436470" y="836712"/>
            <a:ext cx="3579181" cy="477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0.liveinternet.ru/images/attach/c/8/100/694/100694552_d90526d5f0686da20102f8677d62f3c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4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inmsk.ru/images/36352/47/3635247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40604" cy="5688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t-sh-1.woman.ru/womanru/images/article/3/0/img_307b294363d97b6d30d20ad9da06f5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0813">
            <a:off x="264584" y="543504"/>
            <a:ext cx="4127434" cy="3026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krap-berets.ru/d/693056/d/veteran__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875">
            <a:off x="3788112" y="836232"/>
            <a:ext cx="4001814" cy="3156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blog.russianflora.com/wp-content/uploads/2014/05/800_uzxobyx3cpysmjyggijl8qci2vlcl7j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002">
            <a:off x="5091472" y="3529974"/>
            <a:ext cx="3746624" cy="2756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photo-day.ru/wp-content/uploads/2013/05/russian_victory_day_2013_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021">
            <a:off x="418300" y="3540303"/>
            <a:ext cx="3820003" cy="2773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&amp;Mcy;&amp;iecy;&amp;zhcy;&amp;pcy;&amp;ocy;&amp;scy;&amp;iecy;&amp;lcy;&amp;iecy;&amp;ncy;&amp;chcy;&amp;iecy;&amp;scy;&amp;kcy;&amp;acy;&amp;yacy; &amp;bcy;&amp;icy;&amp;bcy;&amp;lcy;&amp;icy;&amp;ocy;&amp;tcy;&amp;iecy;&amp;kcy;&amp;acy; &amp;icy;&amp;mcy;.&amp;Mcy;.&amp;YAcy;.&amp;Dcy;&amp;icy;&amp;iecy;&amp;vcy;&amp;acy; - &amp;Gcy;&amp;lcy;&amp;acy;&amp;vcy;&amp;ncy;&amp;acy;&amp;yacy; &amp;scy;&amp;tcy;&amp;rcy;&amp;acy;&amp;ncy;&amp;icy;&amp;tscy;&amp;a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0219"/>
            <a:ext cx="4860031" cy="22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Поклонимся великим тем годам…</a:t>
            </a:r>
            <a:endParaRPr lang="ru-RU" dirty="0"/>
          </a:p>
        </p:txBody>
      </p:sp>
      <p:pic>
        <p:nvPicPr>
          <p:cNvPr id="4" name="Picture 12" descr="MPj0433756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052735"/>
            <a:ext cx="6899907" cy="4929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13566"/>
            <a:ext cx="5379978" cy="408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87" y="89352"/>
            <a:ext cx="3447395" cy="243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764704"/>
            <a:ext cx="33204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В 2020 году наша страна </a:t>
            </a:r>
            <a:r>
              <a:rPr lang="ru-RU" sz="2800" b="1" dirty="0" smtClean="0">
                <a:cs typeface="Times New Roman" pitchFamily="18" charset="0"/>
              </a:rPr>
              <a:t> отмечает  </a:t>
            </a:r>
            <a:r>
              <a:rPr lang="ru-RU" sz="2800" b="1" dirty="0" smtClean="0">
                <a:cs typeface="Times New Roman" pitchFamily="18" charset="0"/>
              </a:rPr>
              <a:t>75-летие Победы в Великой Отечественной войне 1941-1945 годов. 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2020 год –это год Памяти и Славы.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Рефлексия.</a:t>
            </a:r>
            <a:br>
              <a:rPr lang="ru-RU" dirty="0" smtClean="0"/>
            </a:br>
            <a:r>
              <a:rPr lang="ru-RU" dirty="0" smtClean="0"/>
              <a:t>Практическая работа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8" t="40845" r="46917" b="10100"/>
          <a:stretch/>
        </p:blipFill>
        <p:spPr bwMode="auto">
          <a:xfrm>
            <a:off x="6156176" y="4005064"/>
            <a:ext cx="2880319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Документы D\МАМА ТАНЯ 11 19-20 УЧ. ГОД\ДИСТАНЦИОНКА\МОИ ЗАДАНИЯ ДЛЯ ДЕТЕЙ\ЗАДАНИЯ 27.04 - 30.04\ГОЛУБЬ 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1307"/>
            <a:ext cx="2232248" cy="235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3758"/>
            <a:ext cx="2954124" cy="2802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1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24942"/>
          </a:xfrm>
        </p:spPr>
        <p:txBody>
          <a:bodyPr/>
          <a:lstStyle/>
          <a:p>
            <a:r>
              <a:rPr lang="ru-RU" dirty="0" smtClean="0"/>
              <a:t>Лента времени военных лет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4096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Завтра была война…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064" y="3888701"/>
            <a:ext cx="3782794" cy="276397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4077072"/>
            <a:ext cx="410445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Началась тяжелейшая для нашей страны война, которая принесла неисчерпаемые потери в людях, превратила европейскую часть страны в развалины, заставила эвакуировать на восток заводы, полностью дезорганизовала все народное хозяйство.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victory-day.ru/images/fold/001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7038" y="1412776"/>
            <a:ext cx="3929082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http://www.victory-day.ru/images/fold/002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052736"/>
            <a:ext cx="3638208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email"/>
          <a:srcRect b="2122"/>
          <a:stretch/>
        </p:blipFill>
        <p:spPr>
          <a:xfrm>
            <a:off x="4529581" y="340292"/>
            <a:ext cx="4344091" cy="615319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Содержимое 4" descr="http://www.victory-day.ru/images/fold/0017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964" y="216281"/>
            <a:ext cx="3851920" cy="265688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http://www.victory-day.ru/images/fold/001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9964" y="3357562"/>
            <a:ext cx="3836284" cy="314327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Не на жизнь, а  насмерть</a:t>
            </a:r>
            <a:endParaRPr lang="ru-RU" dirty="0"/>
          </a:p>
        </p:txBody>
      </p:sp>
      <p:pic>
        <p:nvPicPr>
          <p:cNvPr id="4" name="Содержимое 3" descr="3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124744"/>
            <a:ext cx="7701637" cy="5441785"/>
          </a:xfrm>
        </p:spPr>
      </p:pic>
    </p:spTree>
    <p:extLst>
      <p:ext uri="{BB962C8B-B14F-4D97-AF65-F5344CB8AC3E}">
        <p14:creationId xmlns:p14="http://schemas.microsoft.com/office/powerpoint/2010/main" val="21692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Битва за Москву</a:t>
            </a:r>
            <a:endParaRPr lang="ru-RU" sz="3600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3933056"/>
            <a:ext cx="3719722" cy="265428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email"/>
          <a:srcRect t="10492"/>
          <a:stretch/>
        </p:blipFill>
        <p:spPr bwMode="auto">
          <a:xfrm>
            <a:off x="235211" y="332656"/>
            <a:ext cx="3786214" cy="37086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4221088"/>
            <a:ext cx="3673793" cy="2448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288" y="1285860"/>
            <a:ext cx="1769991" cy="250318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143372" y="1357298"/>
            <a:ext cx="2660876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indent="179388"/>
            <a:r>
              <a:rPr lang="ru-RU" sz="2000" b="1" dirty="0" smtClean="0">
                <a:ln/>
                <a:latin typeface="Times New Roman" pitchFamily="18" charset="0"/>
                <a:cs typeface="Times New Roman" pitchFamily="18" charset="0"/>
              </a:rPr>
              <a:t>Прямо с парада войска отправлялись на передовые позиции - защищать Москву</a:t>
            </a:r>
            <a:endParaRPr lang="ru-RU" sz="2000" b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Содержимое 3" descr="7-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60648"/>
            <a:ext cx="8433672" cy="6408712"/>
          </a:xfrm>
        </p:spPr>
      </p:pic>
    </p:spTree>
    <p:extLst>
      <p:ext uri="{BB962C8B-B14F-4D97-AF65-F5344CB8AC3E}">
        <p14:creationId xmlns:p14="http://schemas.microsoft.com/office/powerpoint/2010/main" val="7985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6632"/>
            <a:ext cx="8568952" cy="6511511"/>
          </a:xfrm>
        </p:spPr>
      </p:pic>
    </p:spTree>
    <p:extLst>
      <p:ext uri="{BB962C8B-B14F-4D97-AF65-F5344CB8AC3E}">
        <p14:creationId xmlns:p14="http://schemas.microsoft.com/office/powerpoint/2010/main" val="4854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594</TotalTime>
  <Words>190</Words>
  <Application>Microsoft Office PowerPoint</Application>
  <PresentationFormat>Экран (4:3)</PresentationFormat>
  <Paragraphs>27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Листая страницы истории… </vt:lpstr>
      <vt:lpstr>Презентация PowerPoint</vt:lpstr>
      <vt:lpstr>Лента времени военных лет </vt:lpstr>
      <vt:lpstr>Завтра была война…</vt:lpstr>
      <vt:lpstr>Презентация PowerPoint</vt:lpstr>
      <vt:lpstr>Не на жизнь, а  насмерть</vt:lpstr>
      <vt:lpstr>Битва за Москву</vt:lpstr>
      <vt:lpstr>Презентация PowerPoint</vt:lpstr>
      <vt:lpstr>Презентация PowerPoint</vt:lpstr>
      <vt:lpstr>Презентация PowerPoint</vt:lpstr>
      <vt:lpstr>Презентация PowerPoint</vt:lpstr>
      <vt:lpstr>Сталинград</vt:lpstr>
      <vt:lpstr>Презентация PowerPoint</vt:lpstr>
      <vt:lpstr>Презентация PowerPoint</vt:lpstr>
      <vt:lpstr>Парад Победы 1945 года</vt:lpstr>
      <vt:lpstr>Презентация PowerPoint</vt:lpstr>
      <vt:lpstr>Презентация PowerPoint</vt:lpstr>
      <vt:lpstr>Презентация PowerPoint</vt:lpstr>
      <vt:lpstr>Поклонимся великим тем годам…</vt:lpstr>
      <vt:lpstr>Рефлексия. Практическая работа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Дорогами войны</dc:title>
  <dc:creator>Admin</dc:creator>
  <cp:lastModifiedBy>Admin</cp:lastModifiedBy>
  <cp:revision>66</cp:revision>
  <dcterms:created xsi:type="dcterms:W3CDTF">2009-04-29T10:57:25Z</dcterms:created>
  <dcterms:modified xsi:type="dcterms:W3CDTF">2020-08-26T21:26:02Z</dcterms:modified>
</cp:coreProperties>
</file>